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6" r:id="rId4"/>
    <p:sldId id="285" r:id="rId5"/>
    <p:sldId id="287" r:id="rId6"/>
    <p:sldId id="288" r:id="rId7"/>
    <p:sldId id="289" r:id="rId8"/>
    <p:sldId id="290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com/article/19/3/sql-scale-apache-spark-sql-and-dataframes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Pubs/TechRpts/2011/EECS-2011-82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Spark SQL -Introduction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 smtClean="0"/>
              <a:t>: Spark SQL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50" y="990600"/>
            <a:ext cx="564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 </a:t>
            </a:r>
            <a:r>
              <a:rPr lang="en-US" dirty="0" err="1" smtClean="0"/>
              <a:t>Opensource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Article </a:t>
            </a:r>
            <a:r>
              <a:rPr lang="en-US" dirty="0" smtClean="0"/>
              <a:t>by </a:t>
            </a:r>
            <a:r>
              <a:rPr lang="en-US" dirty="0" err="1" smtClean="0"/>
              <a:t>Dipanjan</a:t>
            </a:r>
            <a:r>
              <a:rPr lang="en-US" dirty="0" smtClean="0"/>
              <a:t> Sarkar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Spark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Spark Architectural Component</a:t>
            </a:r>
            <a:endParaRPr lang="en-IN" dirty="0"/>
          </a:p>
        </p:txBody>
      </p:sp>
      <p:pic>
        <p:nvPicPr>
          <p:cNvPr id="1026" name="Picture 2" descr="Spark eco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86000"/>
            <a:ext cx="60293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Spark Application Execution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Cluster Components</a:t>
            </a:r>
            <a:endParaRPr lang="en-IN" dirty="0"/>
          </a:p>
        </p:txBody>
      </p:sp>
      <p:pic>
        <p:nvPicPr>
          <p:cNvPr id="2050" name="Picture 2" descr="Spark works with drivers and work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09800"/>
            <a:ext cx="73914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12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Spark RDD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 smtClean="0"/>
              <a:t>The biggest </a:t>
            </a:r>
            <a:r>
              <a:rPr lang="en-US" dirty="0"/>
              <a:t>contributor behind all of Spark's success </a:t>
            </a:r>
            <a:r>
              <a:rPr lang="en-US" dirty="0" smtClean="0"/>
              <a:t>stories</a:t>
            </a:r>
          </a:p>
          <a:p>
            <a:r>
              <a:rPr lang="en-US" dirty="0" smtClean="0"/>
              <a:t>A data </a:t>
            </a:r>
            <a:r>
              <a:rPr lang="en-US" dirty="0"/>
              <a:t>structure, or rather a distributed memory abstraction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that </a:t>
            </a:r>
            <a:r>
              <a:rPr lang="en-US" dirty="0"/>
              <a:t>allows programmers to perform in-memory computations on large distributed clusters while </a:t>
            </a:r>
            <a:r>
              <a:rPr lang="en-US" dirty="0" smtClean="0"/>
              <a:t>retaining </a:t>
            </a:r>
            <a:r>
              <a:rPr lang="en-US" dirty="0"/>
              <a:t>aspects like fault </a:t>
            </a:r>
            <a:r>
              <a:rPr lang="en-US" dirty="0" smtClean="0"/>
              <a:t>tolerance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That parallelize </a:t>
            </a:r>
            <a:r>
              <a:rPr lang="en-US" dirty="0"/>
              <a:t>a lot of computations and transformations and track the whole lineage of transformations, which can help in efficiently recomputing lost </a:t>
            </a:r>
            <a:r>
              <a:rPr lang="en-US" dirty="0" smtClean="0"/>
              <a:t>data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Main Abstraction of Spark </a:t>
            </a:r>
            <a:endParaRPr lang="en-IN" dirty="0"/>
          </a:p>
        </p:txBody>
      </p:sp>
      <p:pic>
        <p:nvPicPr>
          <p:cNvPr id="3074" name="Picture 2" descr="RDD transform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81400"/>
            <a:ext cx="6191250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6800" y="64008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RDD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0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Spark SQL Architecture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166937"/>
            <a:ext cx="6096000" cy="25241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48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 SQL </a:t>
            </a:r>
            <a:r>
              <a:rPr lang="en-IN" dirty="0" smtClean="0"/>
              <a:t>Architecture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Another View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725" y="1685925"/>
            <a:ext cx="75247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2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Spark SQL Interfaces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 err="1"/>
              <a:t>SQLContext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entry point for working with structured data (rows and columns) in Apache Spark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Allows the creation of </a:t>
            </a:r>
            <a:r>
              <a:rPr lang="en-US" dirty="0" err="1"/>
              <a:t>DataFrame</a:t>
            </a:r>
            <a:r>
              <a:rPr lang="en-US" dirty="0"/>
              <a:t> objects as well as the execution of SQL queries</a:t>
            </a:r>
          </a:p>
          <a:p>
            <a:endParaRPr lang="en-US" dirty="0"/>
          </a:p>
          <a:p>
            <a:r>
              <a:rPr lang="en-US" dirty="0" err="1"/>
              <a:t>DataFrame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equivalent to the relational table in Spark SQL but with richer optimization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a distributed collection of data in the form of named column and row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For accessing data frames either SQL Context or Hive Context is needed</a:t>
            </a:r>
          </a:p>
          <a:p>
            <a:endParaRPr lang="en-US" dirty="0"/>
          </a:p>
          <a:p>
            <a:r>
              <a:rPr lang="en-US" dirty="0"/>
              <a:t>Hive Context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Used while working with Hive tables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more battle-tested and provides a richer functionality than </a:t>
            </a:r>
            <a:r>
              <a:rPr lang="en-US" dirty="0" err="1"/>
              <a:t>SQLContext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0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 SQL </a:t>
            </a:r>
            <a:r>
              <a:rPr lang="en-IN" dirty="0" smtClean="0"/>
              <a:t>Interfaces(2)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 err="1"/>
              <a:t>DataSets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Provides the benefits of RDDs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Strongly-typed, immutable collection of objects that map to the relational schema already present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extend the benefit of compile-time type safety </a:t>
            </a:r>
          </a:p>
          <a:p>
            <a:endParaRPr lang="en-US" dirty="0"/>
          </a:p>
          <a:p>
            <a:r>
              <a:rPr lang="en-US" dirty="0"/>
              <a:t>JDBC </a:t>
            </a:r>
            <a:r>
              <a:rPr lang="en-US" dirty="0" err="1"/>
              <a:t>Datasource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JDBC data source can read data from relational databases using JDBC API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has preference over the RDD because the data source returns the results as a </a:t>
            </a:r>
            <a:r>
              <a:rPr lang="en-US" dirty="0" err="1"/>
              <a:t>DataFrame</a:t>
            </a:r>
            <a:r>
              <a:rPr lang="en-US" dirty="0"/>
              <a:t>, can be handled in Spark SQL or joined beside other data sources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09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Features of Spark SQL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Integrated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Seamlessly mix SQL queries with Spark programs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query structured data as a distributed dataset (RDD) in Spark, with integrated APIs in Python, Scala and Java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 smtClean="0"/>
              <a:t>Unified </a:t>
            </a:r>
            <a:r>
              <a:rPr lang="en-US" dirty="0"/>
              <a:t>Data Access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Load and query data from a variety of sources including Apache Hive tables, parquet files and JSON files</a:t>
            </a:r>
          </a:p>
          <a:p>
            <a:endParaRPr lang="en-US" dirty="0"/>
          </a:p>
          <a:p>
            <a:r>
              <a:rPr lang="en-US" dirty="0"/>
              <a:t>Hive Compatibility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Run unmodified Hive queries on existing warehouses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Need to simply install Spark alongside Hive</a:t>
            </a:r>
          </a:p>
          <a:p>
            <a:endParaRPr lang="en-US" dirty="0"/>
          </a:p>
          <a:p>
            <a:r>
              <a:rPr lang="en-US" dirty="0"/>
              <a:t>Standard Connectivity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Connect through JDBC or ODBC</a:t>
            </a:r>
          </a:p>
          <a:p>
            <a:endParaRPr lang="en-US" dirty="0"/>
          </a:p>
          <a:p>
            <a:r>
              <a:rPr lang="en-US" dirty="0"/>
              <a:t>Scalability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Same engine for both interactive and long queries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Takes advantage of the RDD model to support mid-query fault tolerance, letting it scale to large jobs too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56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3183</TotalTime>
  <Words>386</Words>
  <Application>Microsoft Office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Spark SQL -Introduction</vt:lpstr>
      <vt:lpstr>Spark Components</vt:lpstr>
      <vt:lpstr>Spark Application Execution</vt:lpstr>
      <vt:lpstr>Spark RDD</vt:lpstr>
      <vt:lpstr>Spark SQL Architecture</vt:lpstr>
      <vt:lpstr>Spark SQL Architecture (2)</vt:lpstr>
      <vt:lpstr>Spark SQL Interfaces</vt:lpstr>
      <vt:lpstr>Spark SQL Interfaces(2)</vt:lpstr>
      <vt:lpstr>Features of Spark SQL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227</cp:revision>
  <dcterms:created xsi:type="dcterms:W3CDTF">2018-10-16T06:13:57Z</dcterms:created>
  <dcterms:modified xsi:type="dcterms:W3CDTF">2020-04-23T06:02:46Z</dcterms:modified>
</cp:coreProperties>
</file>